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59" r:id="rId2"/>
    <p:sldId id="518" r:id="rId3"/>
    <p:sldId id="523" r:id="rId4"/>
    <p:sldId id="520" r:id="rId5"/>
    <p:sldId id="524" r:id="rId6"/>
    <p:sldId id="521" r:id="rId7"/>
    <p:sldId id="522" r:id="rId8"/>
    <p:sldId id="805" r:id="rId9"/>
    <p:sldId id="421" r:id="rId10"/>
    <p:sldId id="422" r:id="rId11"/>
    <p:sldId id="388" r:id="rId12"/>
    <p:sldId id="389" r:id="rId13"/>
    <p:sldId id="390" r:id="rId14"/>
    <p:sldId id="758" r:id="rId15"/>
    <p:sldId id="872" r:id="rId16"/>
    <p:sldId id="873" r:id="rId17"/>
    <p:sldId id="874" r:id="rId18"/>
    <p:sldId id="875" r:id="rId19"/>
    <p:sldId id="876" r:id="rId20"/>
    <p:sldId id="877" r:id="rId21"/>
    <p:sldId id="878" r:id="rId22"/>
    <p:sldId id="879" r:id="rId23"/>
    <p:sldId id="880" r:id="rId24"/>
    <p:sldId id="881" r:id="rId25"/>
    <p:sldId id="882" r:id="rId26"/>
    <p:sldId id="883" r:id="rId27"/>
    <p:sldId id="427" r:id="rId28"/>
    <p:sldId id="428" r:id="rId29"/>
    <p:sldId id="429" r:id="rId30"/>
    <p:sldId id="430" r:id="rId31"/>
    <p:sldId id="431" r:id="rId32"/>
    <p:sldId id="540" r:id="rId33"/>
    <p:sldId id="849" r:id="rId34"/>
    <p:sldId id="861" r:id="rId35"/>
    <p:sldId id="791" r:id="rId36"/>
    <p:sldId id="848" r:id="rId37"/>
    <p:sldId id="87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99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7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28-05-2023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moving in our midst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working in this place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touching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healing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8856984" cy="666936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turning lives around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mending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9036496" cy="666936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4600" dirty="0">
              <a:solidFill>
                <a:schemeClr val="bg1"/>
              </a:solidFill>
            </a:endParaRPr>
          </a:p>
          <a:p>
            <a:r>
              <a:rPr lang="en-GB" sz="4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46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</a:t>
            </a:r>
          </a:p>
        </p:txBody>
      </p:sp>
    </p:spTree>
    <p:extLst>
      <p:ext uri="{BB962C8B-B14F-4D97-AF65-F5344CB8AC3E}">
        <p14:creationId xmlns:p14="http://schemas.microsoft.com/office/powerpoint/2010/main" val="535657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415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110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28561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90106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5434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9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Rain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5842643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Donna </a:t>
            </a:r>
            <a:r>
              <a:rPr lang="en-GB" sz="1200" dirty="0" err="1">
                <a:solidFill>
                  <a:schemeClr val="bg1"/>
                </a:solidFill>
              </a:rPr>
              <a:t>Akodu</a:t>
            </a:r>
            <a:r>
              <a:rPr lang="en-GB" sz="1200" dirty="0">
                <a:solidFill>
                  <a:schemeClr val="bg1"/>
                </a:solidFill>
              </a:rPr>
              <a:t> | Noel Robinson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2009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45833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Rain, rain on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Open, the windows of heaven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04143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up the heavens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Pouring out a blessing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we need refreshing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Till it overflows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58600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It's raining (it's raining)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It's pouring (it's pouring) 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Overflow (overflow)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I hear the sound of revival rain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hear the sound I hear the sound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118762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9600" dirty="0">
              <a:solidFill>
                <a:schemeClr val="bg1"/>
              </a:solidFill>
            </a:endParaRPr>
          </a:p>
          <a:p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/>
          </a:p>
          <a:p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Break our walls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/>
          </a:p>
          <a:p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Break our walls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8A009-DAAA-9091-28C9-B9C9CB2A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0"/>
            <a:ext cx="52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F50C-4D24-AB44-98F8-F1FAE2CC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-31456"/>
            <a:ext cx="4896543" cy="6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2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730C0-6FE5-F1BB-B4CB-7CA61F61E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1" r="-2" b="18141"/>
          <a:stretch/>
        </p:blipFill>
        <p:spPr>
          <a:xfrm>
            <a:off x="2911927" y="10"/>
            <a:ext cx="6232072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573C1C-9267-7825-022A-BD10CEF9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06F2-E434-E97B-B402-C9745910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5CAD-0A0B-D8C0-202E-6FDE6742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43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4734</TotalTime>
  <Words>941</Words>
  <Application>Microsoft Office PowerPoint</Application>
  <PresentationFormat>On-screen Show (4:3)</PresentationFormat>
  <Paragraphs>135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305</cp:revision>
  <dcterms:created xsi:type="dcterms:W3CDTF">2019-09-23T12:06:27Z</dcterms:created>
  <dcterms:modified xsi:type="dcterms:W3CDTF">2023-05-21T17:46:33Z</dcterms:modified>
</cp:coreProperties>
</file>